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2" r:id="rId6"/>
    <p:sldId id="268" r:id="rId7"/>
    <p:sldId id="260" r:id="rId8"/>
    <p:sldId id="261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B9E22-97A1-456D-94AD-2216236E60E2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05B39-E022-4176-85D9-7E0BF9A80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05B39-E022-4176-85D9-7E0BF9A80CF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C4F-BBBF-4A6C-9AA2-184A3F7F686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613FBA-9BD2-4694-9006-6217D0215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C4F-BBBF-4A6C-9AA2-184A3F7F686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3FBA-9BD2-4694-9006-6217D0215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C4F-BBBF-4A6C-9AA2-184A3F7F686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3FBA-9BD2-4694-9006-6217D0215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2DAC4F-BBBF-4A6C-9AA2-184A3F7F686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1613FBA-9BD2-4694-9006-6217D0215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C4F-BBBF-4A6C-9AA2-184A3F7F686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3FBA-9BD2-4694-9006-6217D0215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C4F-BBBF-4A6C-9AA2-184A3F7F686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3FBA-9BD2-4694-9006-6217D0215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3FBA-9BD2-4694-9006-6217D0215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C4F-BBBF-4A6C-9AA2-184A3F7F686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C4F-BBBF-4A6C-9AA2-184A3F7F686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3FBA-9BD2-4694-9006-6217D0215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C4F-BBBF-4A6C-9AA2-184A3F7F686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3FBA-9BD2-4694-9006-6217D0215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2DAC4F-BBBF-4A6C-9AA2-184A3F7F686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613FBA-9BD2-4694-9006-6217D0215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C4F-BBBF-4A6C-9AA2-184A3F7F686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613FBA-9BD2-4694-9006-6217D0215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2DAC4F-BBBF-4A6C-9AA2-184A3F7F686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1613FBA-9BD2-4694-9006-6217D0215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eokon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214818"/>
            <a:ext cx="7772400" cy="16430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Муниципальное дошкольное образовательное учреждение детский сад № 289 Красноармейского района г.Волгограда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00042"/>
            <a:ext cx="7772400" cy="31489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«Развитие логического мышления у детей старшего дошкольного возраста средствами дидактических игр»</a:t>
            </a:r>
            <a:endParaRPr lang="ru-RU" dirty="0">
              <a:ln w="32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   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2214554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72074"/>
            <a:ext cx="8183880" cy="965076"/>
          </a:xfrm>
        </p:spPr>
        <p:txBody>
          <a:bodyPr>
            <a:noAutofit/>
          </a:bodyPr>
          <a:lstStyle/>
          <a:p>
            <a:r>
              <a:rPr lang="ru-RU" sz="4000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Логическое мышление  и</a:t>
            </a:r>
            <a:br>
              <a:rPr lang="ru-RU" sz="4000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</a:rPr>
            </a:br>
            <a:r>
              <a:rPr lang="ru-RU" sz="4000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                        дидактическая игра</a:t>
            </a:r>
            <a:endParaRPr lang="ru-RU" sz="4000" dirty="0">
              <a:ln w="32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59936" cy="45720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Логическое мышление – это система навыков, позволяющая выражать мысли в ясной и отчетливой форме.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В этом поможет дидактическая игра,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   она делает процесс обучения легким, занимательным.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7166"/>
            <a:ext cx="2643206" cy="35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928802"/>
            <a:ext cx="2628896" cy="350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357166"/>
            <a:ext cx="3874800" cy="5184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Логическое мышление формирует 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мировоззрение  ребенка,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умение рассуждать, делать умозаключения,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строить  причинно-следственные связи.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Развивать 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любознательность,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сообразительность,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смекалку,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 наблюдательность,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самостоятельность,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память,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внимание,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речь</a:t>
            </a:r>
          </a:p>
          <a:p>
            <a:pPr>
              <a:buFont typeface="Wingdings" pitchFamily="2" charset="2"/>
              <a:buChar char="v"/>
            </a:pPr>
            <a:endParaRPr lang="ru-RU" sz="1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28604"/>
            <a:ext cx="2428892" cy="323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786058"/>
            <a:ext cx="2500330" cy="333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0"/>
            <a:ext cx="8318498" cy="13572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Средства, развивающие логическое</a:t>
            </a:r>
            <a:br>
              <a:rPr lang="ru-RU" sz="3600" b="1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                          мышление </a:t>
            </a:r>
            <a:endParaRPr lang="ru-RU" sz="3600" b="1" dirty="0">
              <a:ln w="32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1571612"/>
            <a:ext cx="8183880" cy="50720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Стихотворные тексты на развитие операций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обобщения, классификации и конкретизации.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Игры и упражнения на установление причинно-следственных связей в природных и социальных явлениях.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Игры и упражнение на развитие операций сравнения и установления причинности.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Загадки. Задачи – шутки.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Игры-головоломки.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Игры с счетными палочками.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Разгадывание ребусов.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«Неправильные» сказки.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gendocs.ru/docs/5/4962/conv_1/file1_html_222fbbb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235745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gendocs.ru/docs/5/4962/conv_1/file1_html_m4810ae8a.jpg">
            <a:hlinkClick r:id="rId2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0"/>
            <a:ext cx="35004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gendocs.ru/docs/5/4962/conv_1/file1_html_m1406676b.jpg">
            <a:hlinkClick r:id="rId2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166"/>
            <a:ext cx="35719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gendocs.ru/docs/5/4962/conv_1/file1_html_m325ea556.jpg">
            <a:hlinkClick r:id="rId2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2643182"/>
            <a:ext cx="335758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071934" y="4357694"/>
            <a:ext cx="4857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Применение дидактических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игр повышает эффективность педагогического процесса.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8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8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8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8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7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Формы организации детской деятельности: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46656"/>
            <a:ext cx="82153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Совместная деятельность воспитателя с детьми;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Непосредственно образовательная деятельность;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Самостоятельная  детская</a:t>
            </a: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</a:rPr>
              <a:t>деятельность </a:t>
            </a:r>
            <a:r>
              <a:rPr lang="ru-RU" sz="2000" dirty="0" smtClean="0">
                <a:solidFill>
                  <a:srgbClr val="002060"/>
                </a:solidFill>
              </a:rPr>
              <a:t>в специально организованной развивающей среде.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71876"/>
            <a:ext cx="362121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786190"/>
            <a:ext cx="2428892" cy="2849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14282" y="5500688"/>
            <a:ext cx="7000924" cy="9287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400" dirty="0" smtClean="0">
                <a:ln w="3200">
                  <a:solidFill>
                    <a:sysClr val="windowText" lastClr="000000">
                      <a:alpha val="25000"/>
                    </a:sys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Развивающая среда </a:t>
            </a:r>
            <a:endParaRPr lang="ru-RU" sz="4400" dirty="0">
              <a:ln w="3200">
                <a:solidFill>
                  <a:sysClr val="windowText" lastClr="000000">
                    <a:alpha val="25000"/>
                  </a:sysClr>
                </a:solidFill>
                <a:prstDash val="solid"/>
                <a:round/>
              </a:ln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786314" y="530225"/>
            <a:ext cx="4000528" cy="1612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Дидактические игры и пособия для развития логического мышления.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3794125" cy="30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4361872" cy="2743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143248"/>
            <a:ext cx="4071966" cy="2552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785926"/>
            <a:ext cx="3726603" cy="2354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60046" y="4071942"/>
            <a:ext cx="3683954" cy="2055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57166"/>
            <a:ext cx="85011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кружок «Веселая логика»,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цель </a:t>
            </a:r>
            <a:r>
              <a:rPr lang="ru-RU" b="1" dirty="0" smtClean="0">
                <a:solidFill>
                  <a:srgbClr val="002060"/>
                </a:solidFill>
              </a:rPr>
              <a:t>: активизация мыслительной деятельности детей старшего дошкольного возраста в развивающих математических играх.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Методические пособия: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З.А.Михайлова «Игровые занимательные задачи для дошкольников»;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В.Г.Гоголева «Логическая азбука для детей 4-6 лет»;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Т.И.Тарабарина</a:t>
            </a:r>
            <a:r>
              <a:rPr lang="ru-RU" b="1" dirty="0" smtClean="0">
                <a:solidFill>
                  <a:srgbClr val="002060"/>
                </a:solidFill>
              </a:rPr>
              <a:t> «И учеба и игра: математика»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2"/>
            <a:ext cx="3738633" cy="280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357562"/>
            <a:ext cx="38118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12008(0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860106"/>
            <a:ext cx="4613168" cy="3569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34" y="357166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Работа  с  родителями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214422"/>
            <a:ext cx="7929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Знакомство родителей с содержанием работы по программе.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Разработка консультаций для родителей по данной теме.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Привлечение родителей к изготовлению наглядного материала (подбор иллюстраций).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Рекомендации для родителей по использованию литературы.</a:t>
            </a:r>
          </a:p>
          <a:p>
            <a:pPr>
              <a:buFont typeface="Wingdings" pitchFamily="2" charset="2"/>
              <a:buChar char="v"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531</TotalTime>
  <Words>288</Words>
  <Application>Microsoft Office PowerPoint</Application>
  <PresentationFormat>Экран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«Развитие логического мышления у детей старшего дошкольного возраста средствами дидактических игр»</vt:lpstr>
      <vt:lpstr>Логическое мышление  и                         дидактическая игра</vt:lpstr>
      <vt:lpstr>Слайд 3</vt:lpstr>
      <vt:lpstr>Средства, развивающие логическое                           мышление </vt:lpstr>
      <vt:lpstr>Слайд 5</vt:lpstr>
      <vt:lpstr>Слайд 6</vt:lpstr>
      <vt:lpstr>         Развивающая среда 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логического мышления у детей старшего дошкольного возраста средствами дидактических игр»</dc:title>
  <dc:creator>Admin</dc:creator>
  <cp:lastModifiedBy>Admin</cp:lastModifiedBy>
  <cp:revision>63</cp:revision>
  <dcterms:created xsi:type="dcterms:W3CDTF">2013-11-22T10:35:10Z</dcterms:created>
  <dcterms:modified xsi:type="dcterms:W3CDTF">2015-09-14T08:37:30Z</dcterms:modified>
</cp:coreProperties>
</file>